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7" r:id="rId9"/>
    <p:sldId id="261" r:id="rId10"/>
    <p:sldId id="270" r:id="rId11"/>
    <p:sldId id="271" r:id="rId12"/>
    <p:sldId id="262" r:id="rId13"/>
    <p:sldId id="269" r:id="rId14"/>
    <p:sldId id="272" r:id="rId15"/>
    <p:sldId id="264" r:id="rId16"/>
    <p:sldId id="263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Vink" initials="DV" lastIdx="4" clrIdx="0">
    <p:extLst>
      <p:ext uri="{19B8F6BF-5375-455C-9EA6-DF929625EA0E}">
        <p15:presenceInfo xmlns:p15="http://schemas.microsoft.com/office/powerpoint/2012/main" userId="3eb7a14a1b53ff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3091" autoAdjust="0"/>
  </p:normalViewPr>
  <p:slideViewPr>
    <p:cSldViewPr snapToGrid="0">
      <p:cViewPr varScale="1">
        <p:scale>
          <a:sx n="111" d="100"/>
          <a:sy n="111" d="100"/>
        </p:scale>
        <p:origin x="4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D8AB2-3F40-4CF2-A4F5-43C2ADC41E85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4730F-D3DA-4E4C-AF27-C87DFECE9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50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561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C4730F-D3DA-4E4C-AF27-C87DFECE9D4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587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4212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023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0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69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59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70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84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51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49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43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B0DE-B641-421E-B315-AFCEF8F26F70}" type="datetimeFigureOut">
              <a:rPr lang="en-GB" smtClean="0"/>
              <a:t>17/11/2016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C91B-3754-4895-93B1-FAC41555E8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2453409" y="2424023"/>
            <a:ext cx="7674004" cy="2146523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115250" y="3143341"/>
            <a:ext cx="6350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Project Ninja Outbreak</a:t>
            </a:r>
          </a:p>
        </p:txBody>
      </p:sp>
    </p:spTree>
    <p:extLst>
      <p:ext uri="{BB962C8B-B14F-4D97-AF65-F5344CB8AC3E}">
        <p14:creationId xmlns:p14="http://schemas.microsoft.com/office/powerpoint/2010/main" val="65005383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4595239" y="3109992"/>
            <a:ext cx="3567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Asset Showcase</a:t>
            </a:r>
          </a:p>
        </p:txBody>
      </p:sp>
    </p:spTree>
    <p:extLst>
      <p:ext uri="{BB962C8B-B14F-4D97-AF65-F5344CB8AC3E}">
        <p14:creationId xmlns:p14="http://schemas.microsoft.com/office/powerpoint/2010/main" val="63509159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Horizontal Scroll 11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 flipH="1">
            <a:off x="1103737" y="652300"/>
            <a:ext cx="4245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The Collector’s Building 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9102591" y="5868857"/>
            <a:ext cx="3282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Moyko" panose="02000506080000020004" pitchFamily="2" charset="0"/>
              </a:rPr>
              <a:t>Gemaakt</a:t>
            </a:r>
            <a:r>
              <a:rPr lang="en-GB" sz="2000" dirty="0">
                <a:latin typeface="Moyko" panose="02000506080000020004" pitchFamily="2" charset="0"/>
              </a:rPr>
              <a:t> door Benjamin</a:t>
            </a:r>
          </a:p>
        </p:txBody>
      </p:sp>
    </p:spTree>
    <p:extLst>
      <p:ext uri="{BB962C8B-B14F-4D97-AF65-F5344CB8AC3E}">
        <p14:creationId xmlns:p14="http://schemas.microsoft.com/office/powerpoint/2010/main" val="385570597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Horizontal Scroll 10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882" y="1238808"/>
            <a:ext cx="8594829" cy="4630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1103740" y="631569"/>
            <a:ext cx="1917667" cy="607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Gun Guard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107" y="1238808"/>
            <a:ext cx="8532440" cy="46300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058" y="1238809"/>
            <a:ext cx="8594828" cy="4630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9507037" y="5868857"/>
            <a:ext cx="3282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Moyko" panose="02000506080000020004" pitchFamily="2" charset="0"/>
              </a:rPr>
              <a:t>Gemaakt</a:t>
            </a:r>
            <a:r>
              <a:rPr lang="en-GB" sz="2000" dirty="0">
                <a:latin typeface="Moyko" panose="02000506080000020004" pitchFamily="2" charset="0"/>
              </a:rPr>
              <a:t> door rick</a:t>
            </a:r>
          </a:p>
        </p:txBody>
      </p:sp>
    </p:spTree>
    <p:extLst>
      <p:ext uri="{BB962C8B-B14F-4D97-AF65-F5344CB8AC3E}">
        <p14:creationId xmlns:p14="http://schemas.microsoft.com/office/powerpoint/2010/main" val="3963354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1164291" y="641020"/>
            <a:ext cx="2737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Main Character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9102591" y="5868857"/>
            <a:ext cx="3282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Moyko" panose="02000506080000020004" pitchFamily="2" charset="0"/>
              </a:rPr>
              <a:t>Gemaakt</a:t>
            </a:r>
            <a:r>
              <a:rPr lang="en-GB" sz="2000" dirty="0">
                <a:latin typeface="Moyko" panose="02000506080000020004" pitchFamily="2" charset="0"/>
              </a:rPr>
              <a:t> door Benjamin</a:t>
            </a:r>
          </a:p>
        </p:txBody>
      </p:sp>
    </p:spTree>
    <p:extLst>
      <p:ext uri="{BB962C8B-B14F-4D97-AF65-F5344CB8AC3E}">
        <p14:creationId xmlns:p14="http://schemas.microsoft.com/office/powerpoint/2010/main" val="403231320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rizontal Scroll 5"/>
          <p:cNvSpPr/>
          <p:nvPr/>
        </p:nvSpPr>
        <p:spPr>
          <a:xfrm>
            <a:off x="588350" y="168000"/>
            <a:ext cx="11073427" cy="6516264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1155663" y="675525"/>
            <a:ext cx="5393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Main Character weapons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9170235" y="5813994"/>
            <a:ext cx="2603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Moyko" panose="02000506080000020004" pitchFamily="2" charset="0"/>
              </a:rPr>
              <a:t>Gemaakt</a:t>
            </a:r>
            <a:r>
              <a:rPr lang="en-GB" sz="2000" dirty="0">
                <a:latin typeface="Moyko" panose="02000506080000020004" pitchFamily="2" charset="0"/>
              </a:rPr>
              <a:t> door </a:t>
            </a:r>
            <a:r>
              <a:rPr lang="en-GB" sz="2000" dirty="0" err="1">
                <a:latin typeface="Moyko" panose="02000506080000020004" pitchFamily="2" charset="0"/>
              </a:rPr>
              <a:t>Hadewij</a:t>
            </a:r>
            <a:endParaRPr lang="en-GB" sz="2000" dirty="0">
              <a:latin typeface="Moyko" panose="02000506080000020004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949" y="1890120"/>
            <a:ext cx="5997612" cy="36639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288" y="1336669"/>
            <a:ext cx="3904762" cy="238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53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9" y="147570"/>
            <a:ext cx="1595606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2" y="412645"/>
            <a:ext cx="85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UML</a:t>
            </a:r>
          </a:p>
        </p:txBody>
      </p:sp>
    </p:spTree>
    <p:extLst>
      <p:ext uri="{BB962C8B-B14F-4D97-AF65-F5344CB8AC3E}">
        <p14:creationId xmlns:p14="http://schemas.microsoft.com/office/powerpoint/2010/main" val="348543629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4904071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1" y="412645"/>
            <a:ext cx="6676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Wat </a:t>
            </a:r>
            <a:r>
              <a:rPr lang="en-GB" sz="3200" dirty="0" err="1">
                <a:latin typeface="Moyko" panose="02000506080000020004" pitchFamily="2" charset="0"/>
              </a:rPr>
              <a:t>gaat</a:t>
            </a:r>
            <a:r>
              <a:rPr lang="en-GB" sz="3200" dirty="0">
                <a:latin typeface="Moyko" panose="02000506080000020004" pitchFamily="2" charset="0"/>
              </a:rPr>
              <a:t> </a:t>
            </a:r>
            <a:r>
              <a:rPr lang="en-GB" sz="3200" dirty="0" err="1">
                <a:latin typeface="Moyko" panose="02000506080000020004" pitchFamily="2" charset="0"/>
              </a:rPr>
              <a:t>er</a:t>
            </a:r>
            <a:r>
              <a:rPr lang="en-GB" sz="3200" dirty="0">
                <a:latin typeface="Moyko" panose="02000506080000020004" pitchFamily="2" charset="0"/>
              </a:rPr>
              <a:t> nog </a:t>
            </a:r>
            <a:r>
              <a:rPr lang="en-GB" sz="3200" dirty="0" err="1">
                <a:latin typeface="Moyko" panose="02000506080000020004" pitchFamily="2" charset="0"/>
              </a:rPr>
              <a:t>komen</a:t>
            </a:r>
            <a:endParaRPr lang="en-GB" sz="3200" dirty="0">
              <a:latin typeface="Moyko" panose="02000506080000020004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63972" y="1527572"/>
            <a:ext cx="5567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364089580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439825" y="2363454"/>
            <a:ext cx="3429032" cy="1794352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5628121" y="2565826"/>
            <a:ext cx="1052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Moyko" panose="02000506080000020004" pitchFamily="2" charset="0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5037483" y="3335267"/>
            <a:ext cx="2416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Nog </a:t>
            </a:r>
            <a:r>
              <a:rPr lang="en-GB" sz="3200" dirty="0" err="1">
                <a:latin typeface="Moyko" panose="02000506080000020004" pitchFamily="2" charset="0"/>
              </a:rPr>
              <a:t>Vragen</a:t>
            </a:r>
            <a:r>
              <a:rPr lang="en-GB" sz="3200" dirty="0">
                <a:latin typeface="Baskerville Old Face" panose="020206020805050203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1261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3972" y="1527572"/>
            <a:ext cx="5567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David Vink ( Producer ) 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Walter </a:t>
            </a:r>
            <a:r>
              <a:rPr lang="en-GB" sz="2400" dirty="0" err="1">
                <a:latin typeface="Moyko" panose="02000506080000020004" pitchFamily="2" charset="0"/>
              </a:rPr>
              <a:t>Hulsebos</a:t>
            </a:r>
            <a:r>
              <a:rPr lang="en-GB" sz="2400" dirty="0">
                <a:latin typeface="Moyko" panose="02000506080000020004" pitchFamily="2" charset="0"/>
              </a:rPr>
              <a:t> ( Lead Dev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Benjamin </a:t>
            </a:r>
            <a:r>
              <a:rPr lang="en-GB" sz="2400" dirty="0" err="1">
                <a:latin typeface="Moyko" panose="02000506080000020004" pitchFamily="2" charset="0"/>
              </a:rPr>
              <a:t>Vos</a:t>
            </a:r>
            <a:r>
              <a:rPr lang="en-GB" sz="2400" dirty="0">
                <a:latin typeface="Moyko" panose="02000506080000020004" pitchFamily="2" charset="0"/>
              </a:rPr>
              <a:t> ( Lead Art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Rick </a:t>
            </a:r>
            <a:r>
              <a:rPr lang="en-GB" sz="2400" dirty="0" err="1">
                <a:latin typeface="Moyko" panose="02000506080000020004" pitchFamily="2" charset="0"/>
              </a:rPr>
              <a:t>Greeve</a:t>
            </a:r>
            <a:r>
              <a:rPr lang="en-GB" sz="2400" dirty="0">
                <a:latin typeface="Moyko" panose="02000506080000020004" pitchFamily="2" charset="0"/>
              </a:rPr>
              <a:t> ( Level Designer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</a:t>
            </a:r>
            <a:r>
              <a:rPr lang="en-GB" sz="2400" dirty="0" err="1">
                <a:latin typeface="Moyko" panose="02000506080000020004" pitchFamily="2" charset="0"/>
              </a:rPr>
              <a:t>Hadewij</a:t>
            </a:r>
            <a:r>
              <a:rPr lang="en-GB" sz="2400" dirty="0">
                <a:latin typeface="Moyko" panose="02000506080000020004" pitchFamily="2" charset="0"/>
              </a:rPr>
              <a:t> Homan ( QA )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Rief </a:t>
            </a:r>
            <a:r>
              <a:rPr lang="en-GB" sz="2400" dirty="0" err="1">
                <a:latin typeface="Moyko" panose="02000506080000020004" pitchFamily="2" charset="0"/>
              </a:rPr>
              <a:t>Haalboom</a:t>
            </a:r>
            <a:r>
              <a:rPr lang="en-GB" sz="2400" dirty="0">
                <a:latin typeface="Moyko" panose="02000506080000020004" pitchFamily="2" charset="0"/>
              </a:rPr>
              <a:t> ( </a:t>
            </a:r>
            <a:r>
              <a:rPr lang="en-GB" sz="2400" dirty="0" err="1">
                <a:latin typeface="Moyko" panose="02000506080000020004" pitchFamily="2" charset="0"/>
              </a:rPr>
              <a:t>Ux</a:t>
            </a:r>
            <a:r>
              <a:rPr lang="en-GB" sz="2400" dirty="0">
                <a:latin typeface="Moyko" panose="02000506080000020004" pitchFamily="2" charset="0"/>
              </a:rPr>
              <a:t> )</a:t>
            </a:r>
          </a:p>
          <a:p>
            <a:pPr marL="285750" indent="-28575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Paige Bemelmans ( </a:t>
            </a:r>
            <a:r>
              <a:rPr lang="en-GB" sz="2400" dirty="0" err="1">
                <a:latin typeface="Moyko" panose="02000506080000020004" pitchFamily="2" charset="0"/>
              </a:rPr>
              <a:t>Plannings</a:t>
            </a:r>
            <a:r>
              <a:rPr lang="en-GB" sz="2400" dirty="0">
                <a:latin typeface="Moyko" panose="02000506080000020004" pitchFamily="2" charset="0"/>
              </a:rPr>
              <a:t> Manager )</a:t>
            </a:r>
          </a:p>
        </p:txBody>
      </p:sp>
      <p:sp>
        <p:nvSpPr>
          <p:cNvPr id="3" name="TextBox 2"/>
          <p:cNvSpPr txBox="1"/>
          <p:nvPr/>
        </p:nvSpPr>
        <p:spPr>
          <a:xfrm flipH="1">
            <a:off x="1004236" y="412645"/>
            <a:ext cx="2115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err="1">
                <a:latin typeface="Moyko" panose="02000506080000020004" pitchFamily="2" charset="0"/>
              </a:rPr>
              <a:t>Introducties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4054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956420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 flipH="1">
            <a:off x="872253" y="412645"/>
            <a:ext cx="3310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Table of Contents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3972" y="1527572"/>
            <a:ext cx="50137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Moyko" panose="02000506080000020004" pitchFamily="2" charset="0"/>
              </a:rPr>
              <a:t>- Het </a:t>
            </a:r>
            <a:r>
              <a:rPr lang="en-GB" sz="2400" dirty="0" err="1">
                <a:latin typeface="Moyko" panose="02000506080000020004" pitchFamily="2" charset="0"/>
              </a:rPr>
              <a:t>Verhaal</a:t>
            </a:r>
            <a:endParaRPr lang="en-GB" sz="2400" dirty="0">
              <a:latin typeface="Moyko" panose="02000506080000020004" pitchFamily="2" charset="0"/>
            </a:endParaRP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De Gameplay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Prototype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r>
              <a:rPr lang="en-GB" sz="2400" dirty="0">
                <a:latin typeface="Moyko" panose="02000506080000020004" pitchFamily="2" charset="0"/>
              </a:rPr>
              <a:t>- Asset Showcase</a:t>
            </a:r>
          </a:p>
          <a:p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UML </a:t>
            </a:r>
          </a:p>
          <a:p>
            <a:pPr marL="342900" indent="-342900">
              <a:buFontTx/>
              <a:buChar char="-"/>
            </a:pPr>
            <a:endParaRPr lang="en-GB" sz="2400" dirty="0">
              <a:latin typeface="Moyko" panose="02000506080000020004" pitchFamily="2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Moyko" panose="02000506080000020004" pitchFamily="2" charset="0"/>
              </a:rPr>
              <a:t>Wat </a:t>
            </a:r>
            <a:r>
              <a:rPr lang="en-GB" sz="2400" dirty="0" err="1">
                <a:latin typeface="Moyko" panose="02000506080000020004" pitchFamily="2" charset="0"/>
              </a:rPr>
              <a:t>moet</a:t>
            </a:r>
            <a:r>
              <a:rPr lang="en-GB" sz="2400" dirty="0">
                <a:latin typeface="Moyko" panose="02000506080000020004" pitchFamily="2" charset="0"/>
              </a:rPr>
              <a:t> </a:t>
            </a:r>
            <a:r>
              <a:rPr lang="en-GB" sz="2400" dirty="0" err="1">
                <a:latin typeface="Moyko" panose="02000506080000020004" pitchFamily="2" charset="0"/>
              </a:rPr>
              <a:t>er</a:t>
            </a:r>
            <a:r>
              <a:rPr lang="en-GB" sz="2400" dirty="0">
                <a:latin typeface="Moyko" panose="02000506080000020004" pitchFamily="2" charset="0"/>
              </a:rPr>
              <a:t> nog </a:t>
            </a:r>
            <a:r>
              <a:rPr lang="en-GB" sz="2400" dirty="0" err="1">
                <a:latin typeface="Moyko" panose="02000506080000020004" pitchFamily="2" charset="0"/>
              </a:rPr>
              <a:t>gebeuren</a:t>
            </a:r>
            <a:endParaRPr lang="en-GB" sz="24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797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90" y="47633"/>
            <a:ext cx="9700752" cy="6858000"/>
          </a:xfrm>
          <a:prstGeom prst="rect">
            <a:avLst/>
          </a:prstGeom>
        </p:spPr>
      </p:pic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1004235" y="412645"/>
            <a:ext cx="2179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Het </a:t>
            </a:r>
            <a:r>
              <a:rPr lang="en-GB" sz="3200" dirty="0" err="1">
                <a:latin typeface="Moyko" panose="02000506080000020004" pitchFamily="2" charset="0"/>
              </a:rPr>
              <a:t>verhaal</a:t>
            </a:r>
            <a:endParaRPr lang="en-GB" sz="3200" dirty="0">
              <a:latin typeface="Moyko" panose="0200050608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208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4"/>
            <a:ext cx="7255042" cy="51284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554" y="842293"/>
            <a:ext cx="7255042" cy="512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324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49078" y="147570"/>
            <a:ext cx="3025395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 flipH="1">
            <a:off x="946043" y="412645"/>
            <a:ext cx="2354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Moyko" panose="02000506080000020004" pitchFamily="2" charset="0"/>
              </a:rPr>
              <a:t>De Gameplay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78" y="1527572"/>
            <a:ext cx="4990287" cy="2575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769" y="2089999"/>
            <a:ext cx="6619684" cy="468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2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rizontal Scroll 2"/>
          <p:cNvSpPr/>
          <p:nvPr/>
        </p:nvSpPr>
        <p:spPr>
          <a:xfrm>
            <a:off x="657362" y="219759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102" y="817117"/>
            <a:ext cx="3452553" cy="5178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817117"/>
            <a:ext cx="4394578" cy="1660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86" y="2696928"/>
            <a:ext cx="5864921" cy="329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6519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588350" y="168000"/>
            <a:ext cx="11073427" cy="6373546"/>
          </a:xfrm>
          <a:prstGeom prst="horizontalScroll">
            <a:avLst>
              <a:gd name="adj" fmla="val 6127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39" y="810490"/>
            <a:ext cx="4987636" cy="28055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924" y="3038487"/>
            <a:ext cx="5105533" cy="287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370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rizontal Scroll 1"/>
          <p:cNvSpPr/>
          <p:nvPr/>
        </p:nvSpPr>
        <p:spPr>
          <a:xfrm>
            <a:off x="4347554" y="2844917"/>
            <a:ext cx="3216297" cy="1114927"/>
          </a:xfrm>
          <a:prstGeom prst="horizontalScroll">
            <a:avLst>
              <a:gd name="adj" fmla="val 13489"/>
            </a:avLst>
          </a:prstGeom>
          <a:solidFill>
            <a:srgbClr val="E2B84E"/>
          </a:solidFill>
          <a:ln>
            <a:solidFill>
              <a:srgbClr val="E27C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915724" y="3048438"/>
            <a:ext cx="6079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>
                <a:latin typeface="Moyko" panose="02000506080000020004" pitchFamily="2" charset="0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386285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110</Words>
  <Application>Microsoft Office PowerPoint</Application>
  <PresentationFormat>Widescreen</PresentationFormat>
  <Paragraphs>46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Baskerville Old Face</vt:lpstr>
      <vt:lpstr>Calibri</vt:lpstr>
      <vt:lpstr>Calibri Light</vt:lpstr>
      <vt:lpstr>Moyko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34</cp:revision>
  <dcterms:created xsi:type="dcterms:W3CDTF">2016-11-03T12:21:05Z</dcterms:created>
  <dcterms:modified xsi:type="dcterms:W3CDTF">2016-11-17T14:33:57Z</dcterms:modified>
</cp:coreProperties>
</file>

<file path=docProps/thumbnail.jpeg>
</file>